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925FD-7BF4-D64F-A94B-8E8DF32D29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dirty="0"/>
              <a:t>Begleitung als Gestaltungsprinzip der Sozialen Arbeit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3CA7160-259C-644E-934D-8C296F12DD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DE" sz="1500" dirty="0"/>
              <a:t>Masterarbeit </a:t>
            </a:r>
            <a:br>
              <a:rPr lang="de-DE" sz="1500" dirty="0"/>
            </a:br>
            <a:r>
              <a:rPr lang="de-DE" sz="1500" dirty="0"/>
              <a:t>Alice-Salomon Hochschule Berlin</a:t>
            </a:r>
            <a:br>
              <a:rPr lang="de-DE" sz="1500" dirty="0"/>
            </a:br>
            <a:r>
              <a:rPr lang="de-DE" sz="1500" dirty="0"/>
              <a:t>Marlen </a:t>
            </a:r>
            <a:r>
              <a:rPr lang="de-DE" sz="1500" dirty="0" err="1"/>
              <a:t>Stritzel</a:t>
            </a:r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1904635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33416-00A9-1C40-BB56-54EE6E6A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Definitionsbausteine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2EC1DD-9328-F740-B8E4-47F0FECCA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Unterteilung von physischer Begleitung und Begleitung von Prozessen</a:t>
            </a:r>
          </a:p>
          <a:p>
            <a:r>
              <a:rPr lang="de-DE" dirty="0"/>
              <a:t>Professionalisierung der Beratung</a:t>
            </a:r>
          </a:p>
          <a:p>
            <a:r>
              <a:rPr lang="de-DE" dirty="0"/>
              <a:t>Erfüllen von ungedeckten, wahrgenommenen Bedarfen</a:t>
            </a:r>
          </a:p>
          <a:p>
            <a:r>
              <a:rPr lang="de-DE" dirty="0"/>
              <a:t>Strategien zur Ausgestaltung von Begleitung</a:t>
            </a:r>
          </a:p>
          <a:p>
            <a:r>
              <a:rPr lang="de-DE" dirty="0"/>
              <a:t>Forderung von Sichtbarkeit</a:t>
            </a:r>
          </a:p>
        </p:txBody>
      </p:sp>
    </p:spTree>
    <p:extLst>
      <p:ext uri="{BB962C8B-B14F-4D97-AF65-F5344CB8AC3E}">
        <p14:creationId xmlns:p14="http://schemas.microsoft.com/office/powerpoint/2010/main" val="11716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949B4-AB42-4D40-9E99-542DB534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46426B7D-C006-5042-894A-B5E216395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5507" y="-1"/>
            <a:ext cx="9659347" cy="6053482"/>
          </a:xfrm>
        </p:spPr>
      </p:pic>
    </p:spTree>
    <p:extLst>
      <p:ext uri="{BB962C8B-B14F-4D97-AF65-F5344CB8AC3E}">
        <p14:creationId xmlns:p14="http://schemas.microsoft.com/office/powerpoint/2010/main" val="142200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3EE0E-451A-3D45-9E2D-BA0F3B01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Weiterführende 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6DE96A-3729-3D4C-8B40-3905D7E2F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 kann Begleitung zum festen Bestandteil des regulären Angebots in der Suchtberatung werden?</a:t>
            </a:r>
          </a:p>
          <a:p>
            <a:r>
              <a:rPr lang="de-DE" dirty="0"/>
              <a:t>Welche Bedeutung hätte die Integration der Begleitung in der Arbeit in der Suchtberatung? </a:t>
            </a:r>
          </a:p>
        </p:txBody>
      </p:sp>
    </p:spTree>
    <p:extLst>
      <p:ext uri="{BB962C8B-B14F-4D97-AF65-F5344CB8AC3E}">
        <p14:creationId xmlns:p14="http://schemas.microsoft.com/office/powerpoint/2010/main" val="1393178837"/>
      </p:ext>
    </p:extLst>
  </p:cSld>
  <p:clrMapOvr>
    <a:masterClrMapping/>
  </p:clrMapOvr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Katalog</Template>
  <TotalTime>0</TotalTime>
  <Words>70</Words>
  <Application>Microsoft Macintosh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Katalog</vt:lpstr>
      <vt:lpstr>Begleitung als Gestaltungsprinzip der Sozialen Arbeit </vt:lpstr>
      <vt:lpstr>Definitionsbausteine</vt:lpstr>
      <vt:lpstr>PowerPoint-Präsentation</vt:lpstr>
      <vt:lpstr>Weiterführende Fragen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Begleitung als Gestaltungsprinzip der Sozialen Arbeit </dc:title>
  <dc:creator>Marlen Stritzel</dc:creator>
  <cp:lastModifiedBy>Marlen Stritzel</cp:lastModifiedBy>
  <cp:revision>3</cp:revision>
  <dcterms:created xsi:type="dcterms:W3CDTF">2022-10-23T09:10:38Z</dcterms:created>
  <dcterms:modified xsi:type="dcterms:W3CDTF">2022-10-24T16:31:46Z</dcterms:modified>
</cp:coreProperties>
</file>